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20"/>
  </p:notesMasterIdLst>
  <p:sldIdLst>
    <p:sldId id="256" r:id="rId4"/>
    <p:sldId id="257" r:id="rId5"/>
    <p:sldId id="270" r:id="rId6"/>
    <p:sldId id="259" r:id="rId7"/>
    <p:sldId id="271" r:id="rId8"/>
    <p:sldId id="260" r:id="rId9"/>
    <p:sldId id="272" r:id="rId10"/>
    <p:sldId id="262" r:id="rId11"/>
    <p:sldId id="273" r:id="rId12"/>
    <p:sldId id="264" r:id="rId13"/>
    <p:sldId id="274" r:id="rId14"/>
    <p:sldId id="265" r:id="rId15"/>
    <p:sldId id="275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2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slide" Target="../slides/slide16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slide" Target="../slides/slide5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slide" Target="../slides/slide7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slide" Target="../slides/slide11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slide" Target="../slides/slide13.xml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slide" Target="../slides/slide1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9318C9-9913-4FB7-A917-3A30AE7547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E73DEA8-C015-4B5C-AB33-676FA22F348A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1" action="ppaction://hlinksldjump"/>
            </a:rPr>
            <a:t>Kum II-Sun</a:t>
          </a:r>
          <a:endParaRPr lang="en-AU" dirty="0"/>
        </a:p>
      </dgm:t>
    </dgm:pt>
    <dgm:pt modelId="{73FE1C7A-7ACD-4B27-811E-DA8CE7941D12}" type="parTrans" cxnId="{5AA2A90B-7712-4EAB-BEBF-063FC9007691}">
      <dgm:prSet/>
      <dgm:spPr/>
      <dgm:t>
        <a:bodyPr/>
        <a:lstStyle/>
        <a:p>
          <a:endParaRPr lang="en-AU"/>
        </a:p>
      </dgm:t>
    </dgm:pt>
    <dgm:pt modelId="{46E1D560-7CFF-47C5-BCA8-2C8ABD690995}" type="sibTrans" cxnId="{5AA2A90B-7712-4EAB-BEBF-063FC9007691}">
      <dgm:prSet/>
      <dgm:spPr/>
      <dgm:t>
        <a:bodyPr/>
        <a:lstStyle/>
        <a:p>
          <a:endParaRPr lang="en-AU"/>
        </a:p>
      </dgm:t>
    </dgm:pt>
    <dgm:pt modelId="{FE45FD46-C2AB-4B04-9069-76B3D94D5079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1" action="ppaction://hlinksldjump"/>
            </a:rPr>
            <a:t>George W Bush</a:t>
          </a:r>
          <a:endParaRPr lang="en-AU" dirty="0"/>
        </a:p>
      </dgm:t>
    </dgm:pt>
    <dgm:pt modelId="{30D2C12B-EF3A-44D0-9A7E-69C3353F61C0}" type="parTrans" cxnId="{6FA1D9E5-3211-41C9-8C0D-E93FBD3EF882}">
      <dgm:prSet/>
      <dgm:spPr/>
      <dgm:t>
        <a:bodyPr/>
        <a:lstStyle/>
        <a:p>
          <a:endParaRPr lang="en-AU"/>
        </a:p>
      </dgm:t>
    </dgm:pt>
    <dgm:pt modelId="{558712B9-7AB3-4B9C-81B7-B9FE7D778126}" type="sibTrans" cxnId="{6FA1D9E5-3211-41C9-8C0D-E93FBD3EF882}">
      <dgm:prSet/>
      <dgm:spPr/>
      <dgm:t>
        <a:bodyPr/>
        <a:lstStyle/>
        <a:p>
          <a:endParaRPr lang="en-AU"/>
        </a:p>
      </dgm:t>
    </dgm:pt>
    <dgm:pt modelId="{2190E86C-AAE3-48CF-95FC-3AB1995F36A4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1" action="ppaction://hlinksldjump"/>
            </a:rPr>
            <a:t>John </a:t>
          </a:r>
          <a:r>
            <a:rPr lang="en-AU" dirty="0" smtClean="0">
              <a:hlinkClick xmlns:r="http://schemas.openxmlformats.org/officeDocument/2006/relationships" r:id="rId1" action="ppaction://hlinksldjump"/>
            </a:rPr>
            <a:t>Howard</a:t>
          </a:r>
          <a:endParaRPr lang="en-AU" dirty="0"/>
        </a:p>
      </dgm:t>
    </dgm:pt>
    <dgm:pt modelId="{5F4D57DD-9499-48AE-8AC8-51BE1C0B3677}" type="parTrans" cxnId="{6BD791B7-B0F3-48D5-9315-6F76191D65E2}">
      <dgm:prSet/>
      <dgm:spPr/>
      <dgm:t>
        <a:bodyPr/>
        <a:lstStyle/>
        <a:p>
          <a:endParaRPr lang="en-AU"/>
        </a:p>
      </dgm:t>
    </dgm:pt>
    <dgm:pt modelId="{67F40663-82B2-4154-8842-35893274B48C}" type="sibTrans" cxnId="{6BD791B7-B0F3-48D5-9315-6F76191D65E2}">
      <dgm:prSet/>
      <dgm:spPr/>
      <dgm:t>
        <a:bodyPr/>
        <a:lstStyle/>
        <a:p>
          <a:endParaRPr lang="en-AU"/>
        </a:p>
      </dgm:t>
    </dgm:pt>
    <dgm:pt modelId="{22E04ED6-FDB2-4541-932A-8E9B28FE3C47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2" action="ppaction://hlinksldjump"/>
            </a:rPr>
            <a:t>Adolf Hitler</a:t>
          </a:r>
          <a:endParaRPr lang="en-AU" dirty="0"/>
        </a:p>
      </dgm:t>
    </dgm:pt>
    <dgm:pt modelId="{80F7C16C-6353-4246-944F-86330BF3CD6B}" type="parTrans" cxnId="{7C525041-D6C6-4408-9FA3-C0EED20B3EED}">
      <dgm:prSet/>
      <dgm:spPr/>
      <dgm:t>
        <a:bodyPr/>
        <a:lstStyle/>
        <a:p>
          <a:endParaRPr lang="en-AU"/>
        </a:p>
      </dgm:t>
    </dgm:pt>
    <dgm:pt modelId="{EAD4020A-7D70-4F3C-B622-858ECDF85D1D}" type="sibTrans" cxnId="{7C525041-D6C6-4408-9FA3-C0EED20B3EED}">
      <dgm:prSet/>
      <dgm:spPr/>
      <dgm:t>
        <a:bodyPr/>
        <a:lstStyle/>
        <a:p>
          <a:endParaRPr lang="en-AU"/>
        </a:p>
      </dgm:t>
    </dgm:pt>
    <dgm:pt modelId="{930FAAA8-3885-43A5-B964-4B4EAF381C13}" type="pres">
      <dgm:prSet presAssocID="{FA9318C9-9913-4FB7-A917-3A30AE7547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4CBE840-854B-411F-B079-24E46BD97599}" type="pres">
      <dgm:prSet presAssocID="{DE73DEA8-C015-4B5C-AB33-676FA22F348A}" presName="parentText" presStyleLbl="node1" presStyleIdx="0" presStyleCnt="2" custLinFactNeighborX="-1736" custLinFactNeighborY="-157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76C8624-58D1-4277-B63C-AF44925149E0}" type="pres">
      <dgm:prSet presAssocID="{DE73DEA8-C015-4B5C-AB33-676FA22F348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A93E573-A2BF-4C32-BEB9-DBED494E05AB}" type="pres">
      <dgm:prSet presAssocID="{2190E86C-AAE3-48CF-95FC-3AB1995F36A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CEB6983-DB26-4C70-8EC7-9223B2F29A20}" type="pres">
      <dgm:prSet presAssocID="{2190E86C-AAE3-48CF-95FC-3AB1995F36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E1DE03A-4273-4736-8C13-2BD0CFAAF59F}" type="presOf" srcId="{FE45FD46-C2AB-4B04-9069-76B3D94D5079}" destId="{676C8624-58D1-4277-B63C-AF44925149E0}" srcOrd="0" destOrd="0" presId="urn:microsoft.com/office/officeart/2005/8/layout/vList2"/>
    <dgm:cxn modelId="{A5CB424D-A927-4C33-BA43-B6B2342953F3}" type="presOf" srcId="{2190E86C-AAE3-48CF-95FC-3AB1995F36A4}" destId="{2A93E573-A2BF-4C32-BEB9-DBED494E05AB}" srcOrd="0" destOrd="0" presId="urn:microsoft.com/office/officeart/2005/8/layout/vList2"/>
    <dgm:cxn modelId="{70B96222-8A39-458E-ACAA-D659201A31E8}" type="presOf" srcId="{22E04ED6-FDB2-4541-932A-8E9B28FE3C47}" destId="{4CEB6983-DB26-4C70-8EC7-9223B2F29A20}" srcOrd="0" destOrd="0" presId="urn:microsoft.com/office/officeart/2005/8/layout/vList2"/>
    <dgm:cxn modelId="{C9E3292F-EC6A-42A3-B9FB-A7D6B7108C51}" type="presOf" srcId="{DE73DEA8-C015-4B5C-AB33-676FA22F348A}" destId="{A4CBE840-854B-411F-B079-24E46BD97599}" srcOrd="0" destOrd="0" presId="urn:microsoft.com/office/officeart/2005/8/layout/vList2"/>
    <dgm:cxn modelId="{6FA1D9E5-3211-41C9-8C0D-E93FBD3EF882}" srcId="{DE73DEA8-C015-4B5C-AB33-676FA22F348A}" destId="{FE45FD46-C2AB-4B04-9069-76B3D94D5079}" srcOrd="0" destOrd="0" parTransId="{30D2C12B-EF3A-44D0-9A7E-69C3353F61C0}" sibTransId="{558712B9-7AB3-4B9C-81B7-B9FE7D778126}"/>
    <dgm:cxn modelId="{5AA2A90B-7712-4EAB-BEBF-063FC9007691}" srcId="{FA9318C9-9913-4FB7-A917-3A30AE754785}" destId="{DE73DEA8-C015-4B5C-AB33-676FA22F348A}" srcOrd="0" destOrd="0" parTransId="{73FE1C7A-7ACD-4B27-811E-DA8CE7941D12}" sibTransId="{46E1D560-7CFF-47C5-BCA8-2C8ABD690995}"/>
    <dgm:cxn modelId="{6BD791B7-B0F3-48D5-9315-6F76191D65E2}" srcId="{FA9318C9-9913-4FB7-A917-3A30AE754785}" destId="{2190E86C-AAE3-48CF-95FC-3AB1995F36A4}" srcOrd="1" destOrd="0" parTransId="{5F4D57DD-9499-48AE-8AC8-51BE1C0B3677}" sibTransId="{67F40663-82B2-4154-8842-35893274B48C}"/>
    <dgm:cxn modelId="{F35AA1BE-D563-4DFB-9963-68EB33B1AC45}" type="presOf" srcId="{FA9318C9-9913-4FB7-A917-3A30AE754785}" destId="{930FAAA8-3885-43A5-B964-4B4EAF381C13}" srcOrd="0" destOrd="0" presId="urn:microsoft.com/office/officeart/2005/8/layout/vList2"/>
    <dgm:cxn modelId="{7C525041-D6C6-4408-9FA3-C0EED20B3EED}" srcId="{2190E86C-AAE3-48CF-95FC-3AB1995F36A4}" destId="{22E04ED6-FDB2-4541-932A-8E9B28FE3C47}" srcOrd="0" destOrd="0" parTransId="{80F7C16C-6353-4246-944F-86330BF3CD6B}" sibTransId="{EAD4020A-7D70-4F3C-B622-858ECDF85D1D}"/>
    <dgm:cxn modelId="{A1006DBD-8967-4E05-93A2-B52866AB8A94}" type="presParOf" srcId="{930FAAA8-3885-43A5-B964-4B4EAF381C13}" destId="{A4CBE840-854B-411F-B079-24E46BD97599}" srcOrd="0" destOrd="0" presId="urn:microsoft.com/office/officeart/2005/8/layout/vList2"/>
    <dgm:cxn modelId="{D037D064-20EE-4C51-AE59-A1E31F8D4E3B}" type="presParOf" srcId="{930FAAA8-3885-43A5-B964-4B4EAF381C13}" destId="{676C8624-58D1-4277-B63C-AF44925149E0}" srcOrd="1" destOrd="0" presId="urn:microsoft.com/office/officeart/2005/8/layout/vList2"/>
    <dgm:cxn modelId="{FC293AA5-A987-4CFD-89BD-95CBC1861503}" type="presParOf" srcId="{930FAAA8-3885-43A5-B964-4B4EAF381C13}" destId="{2A93E573-A2BF-4C32-BEB9-DBED494E05AB}" srcOrd="2" destOrd="0" presId="urn:microsoft.com/office/officeart/2005/8/layout/vList2"/>
    <dgm:cxn modelId="{F24E96A1-9B77-43E4-830C-7EA466736563}" type="presParOf" srcId="{930FAAA8-3885-43A5-B964-4B4EAF381C13}" destId="{4CEB6983-DB26-4C70-8EC7-9223B2F29A20}" srcOrd="3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9318C9-9913-4FB7-A917-3A30AE7547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E73DEA8-C015-4B5C-AB33-676FA22F348A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1" action="ppaction://hlinksldjump"/>
            </a:rPr>
            <a:t>Russia, France, </a:t>
          </a:r>
          <a:r>
            <a:rPr lang="en-AU" dirty="0" err="1" smtClean="0">
              <a:hlinkClick xmlns:r="http://schemas.openxmlformats.org/officeDocument/2006/relationships" r:id="rId1" action="ppaction://hlinksldjump"/>
            </a:rPr>
            <a:t>Uk</a:t>
          </a:r>
          <a:r>
            <a:rPr lang="en-AU" dirty="0" smtClean="0">
              <a:hlinkClick xmlns:r="http://schemas.openxmlformats.org/officeDocument/2006/relationships" r:id="rId1" action="ppaction://hlinksldjump"/>
            </a:rPr>
            <a:t> and Poland</a:t>
          </a:r>
          <a:endParaRPr lang="en-AU" dirty="0"/>
        </a:p>
      </dgm:t>
    </dgm:pt>
    <dgm:pt modelId="{73FE1C7A-7ACD-4B27-811E-DA8CE7941D12}" type="parTrans" cxnId="{5AA2A90B-7712-4EAB-BEBF-063FC9007691}">
      <dgm:prSet/>
      <dgm:spPr/>
      <dgm:t>
        <a:bodyPr/>
        <a:lstStyle/>
        <a:p>
          <a:endParaRPr lang="en-AU"/>
        </a:p>
      </dgm:t>
    </dgm:pt>
    <dgm:pt modelId="{46E1D560-7CFF-47C5-BCA8-2C8ABD690995}" type="sibTrans" cxnId="{5AA2A90B-7712-4EAB-BEBF-063FC9007691}">
      <dgm:prSet/>
      <dgm:spPr/>
      <dgm:t>
        <a:bodyPr/>
        <a:lstStyle/>
        <a:p>
          <a:endParaRPr lang="en-AU"/>
        </a:p>
      </dgm:t>
    </dgm:pt>
    <dgm:pt modelId="{FE45FD46-C2AB-4B04-9069-76B3D94D5079}">
      <dgm:prSet phldrT="[Text]"/>
      <dgm:spPr/>
      <dgm:t>
        <a:bodyPr/>
        <a:lstStyle/>
        <a:p>
          <a:endParaRPr lang="en-AU" dirty="0"/>
        </a:p>
      </dgm:t>
    </dgm:pt>
    <dgm:pt modelId="{30D2C12B-EF3A-44D0-9A7E-69C3353F61C0}" type="parTrans" cxnId="{6FA1D9E5-3211-41C9-8C0D-E93FBD3EF882}">
      <dgm:prSet/>
      <dgm:spPr/>
      <dgm:t>
        <a:bodyPr/>
        <a:lstStyle/>
        <a:p>
          <a:endParaRPr lang="en-AU"/>
        </a:p>
      </dgm:t>
    </dgm:pt>
    <dgm:pt modelId="{558712B9-7AB3-4B9C-81B7-B9FE7D778126}" type="sibTrans" cxnId="{6FA1D9E5-3211-41C9-8C0D-E93FBD3EF882}">
      <dgm:prSet/>
      <dgm:spPr/>
      <dgm:t>
        <a:bodyPr/>
        <a:lstStyle/>
        <a:p>
          <a:endParaRPr lang="en-AU"/>
        </a:p>
      </dgm:t>
    </dgm:pt>
    <dgm:pt modelId="{2190E86C-AAE3-48CF-95FC-3AB1995F36A4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2" action="ppaction://hlinksldjump"/>
            </a:rPr>
            <a:t>Australia, Indonesia, Newzealand</a:t>
          </a:r>
          <a:endParaRPr lang="en-AU" dirty="0"/>
        </a:p>
      </dgm:t>
    </dgm:pt>
    <dgm:pt modelId="{5F4D57DD-9499-48AE-8AC8-51BE1C0B3677}" type="parTrans" cxnId="{6BD791B7-B0F3-48D5-9315-6F76191D65E2}">
      <dgm:prSet/>
      <dgm:spPr/>
      <dgm:t>
        <a:bodyPr/>
        <a:lstStyle/>
        <a:p>
          <a:endParaRPr lang="en-AU"/>
        </a:p>
      </dgm:t>
    </dgm:pt>
    <dgm:pt modelId="{67F40663-82B2-4154-8842-35893274B48C}" type="sibTrans" cxnId="{6BD791B7-B0F3-48D5-9315-6F76191D65E2}">
      <dgm:prSet/>
      <dgm:spPr/>
      <dgm:t>
        <a:bodyPr/>
        <a:lstStyle/>
        <a:p>
          <a:endParaRPr lang="en-AU"/>
        </a:p>
      </dgm:t>
    </dgm:pt>
    <dgm:pt modelId="{22E04ED6-FDB2-4541-932A-8E9B28FE3C47}">
      <dgm:prSet phldrT="[Text]"/>
      <dgm:spPr/>
      <dgm:t>
        <a:bodyPr/>
        <a:lstStyle/>
        <a:p>
          <a:endParaRPr lang="en-AU" dirty="0"/>
        </a:p>
      </dgm:t>
    </dgm:pt>
    <dgm:pt modelId="{80F7C16C-6353-4246-944F-86330BF3CD6B}" type="parTrans" cxnId="{7C525041-D6C6-4408-9FA3-C0EED20B3EED}">
      <dgm:prSet/>
      <dgm:spPr/>
      <dgm:t>
        <a:bodyPr/>
        <a:lstStyle/>
        <a:p>
          <a:endParaRPr lang="en-AU"/>
        </a:p>
      </dgm:t>
    </dgm:pt>
    <dgm:pt modelId="{EAD4020A-7D70-4F3C-B622-858ECDF85D1D}" type="sibTrans" cxnId="{7C525041-D6C6-4408-9FA3-C0EED20B3EED}">
      <dgm:prSet/>
      <dgm:spPr/>
      <dgm:t>
        <a:bodyPr/>
        <a:lstStyle/>
        <a:p>
          <a:endParaRPr lang="en-AU"/>
        </a:p>
      </dgm:t>
    </dgm:pt>
    <dgm:pt modelId="{930FAAA8-3885-43A5-B964-4B4EAF381C13}" type="pres">
      <dgm:prSet presAssocID="{FA9318C9-9913-4FB7-A917-3A30AE7547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4CBE840-854B-411F-B079-24E46BD97599}" type="pres">
      <dgm:prSet presAssocID="{DE73DEA8-C015-4B5C-AB33-676FA22F348A}" presName="parentText" presStyleLbl="node1" presStyleIdx="0" presStyleCnt="2" custLinFactNeighborX="-1736" custLinFactNeighborY="-157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76C8624-58D1-4277-B63C-AF44925149E0}" type="pres">
      <dgm:prSet presAssocID="{DE73DEA8-C015-4B5C-AB33-676FA22F348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A93E573-A2BF-4C32-BEB9-DBED494E05AB}" type="pres">
      <dgm:prSet presAssocID="{2190E86C-AAE3-48CF-95FC-3AB1995F36A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CEB6983-DB26-4C70-8EC7-9223B2F29A20}" type="pres">
      <dgm:prSet presAssocID="{2190E86C-AAE3-48CF-95FC-3AB1995F36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AAC04C9-4D9E-4DD3-A400-0CCC6C5BB5D6}" type="presOf" srcId="{FE45FD46-C2AB-4B04-9069-76B3D94D5079}" destId="{676C8624-58D1-4277-B63C-AF44925149E0}" srcOrd="0" destOrd="0" presId="urn:microsoft.com/office/officeart/2005/8/layout/vList2"/>
    <dgm:cxn modelId="{1DD76D0F-7C9E-48C9-80F6-B64D52149016}" type="presOf" srcId="{22E04ED6-FDB2-4541-932A-8E9B28FE3C47}" destId="{4CEB6983-DB26-4C70-8EC7-9223B2F29A20}" srcOrd="0" destOrd="0" presId="urn:microsoft.com/office/officeart/2005/8/layout/vList2"/>
    <dgm:cxn modelId="{B2EDCC59-716D-468B-BBE9-A32D43ADB045}" type="presOf" srcId="{FA9318C9-9913-4FB7-A917-3A30AE754785}" destId="{930FAAA8-3885-43A5-B964-4B4EAF381C13}" srcOrd="0" destOrd="0" presId="urn:microsoft.com/office/officeart/2005/8/layout/vList2"/>
    <dgm:cxn modelId="{47323ED4-393B-47A7-AB41-1ED87131357D}" type="presOf" srcId="{DE73DEA8-C015-4B5C-AB33-676FA22F348A}" destId="{A4CBE840-854B-411F-B079-24E46BD97599}" srcOrd="0" destOrd="0" presId="urn:microsoft.com/office/officeart/2005/8/layout/vList2"/>
    <dgm:cxn modelId="{5AA2A90B-7712-4EAB-BEBF-063FC9007691}" srcId="{FA9318C9-9913-4FB7-A917-3A30AE754785}" destId="{DE73DEA8-C015-4B5C-AB33-676FA22F348A}" srcOrd="0" destOrd="0" parTransId="{73FE1C7A-7ACD-4B27-811E-DA8CE7941D12}" sibTransId="{46E1D560-7CFF-47C5-BCA8-2C8ABD690995}"/>
    <dgm:cxn modelId="{079BCC5E-7A92-4850-A8A1-75D106AAA0EB}" type="presOf" srcId="{2190E86C-AAE3-48CF-95FC-3AB1995F36A4}" destId="{2A93E573-A2BF-4C32-BEB9-DBED494E05AB}" srcOrd="0" destOrd="0" presId="urn:microsoft.com/office/officeart/2005/8/layout/vList2"/>
    <dgm:cxn modelId="{6FA1D9E5-3211-41C9-8C0D-E93FBD3EF882}" srcId="{DE73DEA8-C015-4B5C-AB33-676FA22F348A}" destId="{FE45FD46-C2AB-4B04-9069-76B3D94D5079}" srcOrd="0" destOrd="0" parTransId="{30D2C12B-EF3A-44D0-9A7E-69C3353F61C0}" sibTransId="{558712B9-7AB3-4B9C-81B7-B9FE7D778126}"/>
    <dgm:cxn modelId="{6BD791B7-B0F3-48D5-9315-6F76191D65E2}" srcId="{FA9318C9-9913-4FB7-A917-3A30AE754785}" destId="{2190E86C-AAE3-48CF-95FC-3AB1995F36A4}" srcOrd="1" destOrd="0" parTransId="{5F4D57DD-9499-48AE-8AC8-51BE1C0B3677}" sibTransId="{67F40663-82B2-4154-8842-35893274B48C}"/>
    <dgm:cxn modelId="{7C525041-D6C6-4408-9FA3-C0EED20B3EED}" srcId="{2190E86C-AAE3-48CF-95FC-3AB1995F36A4}" destId="{22E04ED6-FDB2-4541-932A-8E9B28FE3C47}" srcOrd="0" destOrd="0" parTransId="{80F7C16C-6353-4246-944F-86330BF3CD6B}" sibTransId="{EAD4020A-7D70-4F3C-B622-858ECDF85D1D}"/>
    <dgm:cxn modelId="{CF082BC3-2425-4B5C-BDD0-E8ECA6642727}" type="presParOf" srcId="{930FAAA8-3885-43A5-B964-4B4EAF381C13}" destId="{A4CBE840-854B-411F-B079-24E46BD97599}" srcOrd="0" destOrd="0" presId="urn:microsoft.com/office/officeart/2005/8/layout/vList2"/>
    <dgm:cxn modelId="{98268B5E-B660-47F3-A8AC-3A3122F46F97}" type="presParOf" srcId="{930FAAA8-3885-43A5-B964-4B4EAF381C13}" destId="{676C8624-58D1-4277-B63C-AF44925149E0}" srcOrd="1" destOrd="0" presId="urn:microsoft.com/office/officeart/2005/8/layout/vList2"/>
    <dgm:cxn modelId="{2D527537-6141-4F74-9941-53FD2121A27A}" type="presParOf" srcId="{930FAAA8-3885-43A5-B964-4B4EAF381C13}" destId="{2A93E573-A2BF-4C32-BEB9-DBED494E05AB}" srcOrd="2" destOrd="0" presId="urn:microsoft.com/office/officeart/2005/8/layout/vList2"/>
    <dgm:cxn modelId="{A3AEA0AC-44EF-426E-A998-04742E0AA69A}" type="presParOf" srcId="{930FAAA8-3885-43A5-B964-4B4EAF381C13}" destId="{4CEB6983-DB26-4C70-8EC7-9223B2F29A20}" srcOrd="3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9318C9-9913-4FB7-A917-3A30AE7547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E73DEA8-C015-4B5C-AB33-676FA22F348A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1" action="ppaction://hlinksldjump"/>
            </a:rPr>
            <a:t>NO</a:t>
          </a:r>
          <a:endParaRPr lang="en-AU" dirty="0"/>
        </a:p>
      </dgm:t>
    </dgm:pt>
    <dgm:pt modelId="{73FE1C7A-7ACD-4B27-811E-DA8CE7941D12}" type="parTrans" cxnId="{5AA2A90B-7712-4EAB-BEBF-063FC9007691}">
      <dgm:prSet/>
      <dgm:spPr/>
      <dgm:t>
        <a:bodyPr/>
        <a:lstStyle/>
        <a:p>
          <a:endParaRPr lang="en-AU"/>
        </a:p>
      </dgm:t>
    </dgm:pt>
    <dgm:pt modelId="{46E1D560-7CFF-47C5-BCA8-2C8ABD690995}" type="sibTrans" cxnId="{5AA2A90B-7712-4EAB-BEBF-063FC9007691}">
      <dgm:prSet/>
      <dgm:spPr/>
      <dgm:t>
        <a:bodyPr/>
        <a:lstStyle/>
        <a:p>
          <a:endParaRPr lang="en-AU"/>
        </a:p>
      </dgm:t>
    </dgm:pt>
    <dgm:pt modelId="{FE45FD46-C2AB-4B04-9069-76B3D94D5079}">
      <dgm:prSet phldrT="[Text]"/>
      <dgm:spPr/>
      <dgm:t>
        <a:bodyPr/>
        <a:lstStyle/>
        <a:p>
          <a:endParaRPr lang="en-AU" dirty="0"/>
        </a:p>
      </dgm:t>
    </dgm:pt>
    <dgm:pt modelId="{30D2C12B-EF3A-44D0-9A7E-69C3353F61C0}" type="parTrans" cxnId="{6FA1D9E5-3211-41C9-8C0D-E93FBD3EF882}">
      <dgm:prSet/>
      <dgm:spPr/>
      <dgm:t>
        <a:bodyPr/>
        <a:lstStyle/>
        <a:p>
          <a:endParaRPr lang="en-AU"/>
        </a:p>
      </dgm:t>
    </dgm:pt>
    <dgm:pt modelId="{558712B9-7AB3-4B9C-81B7-B9FE7D778126}" type="sibTrans" cxnId="{6FA1D9E5-3211-41C9-8C0D-E93FBD3EF882}">
      <dgm:prSet/>
      <dgm:spPr/>
      <dgm:t>
        <a:bodyPr/>
        <a:lstStyle/>
        <a:p>
          <a:endParaRPr lang="en-AU"/>
        </a:p>
      </dgm:t>
    </dgm:pt>
    <dgm:pt modelId="{2190E86C-AAE3-48CF-95FC-3AB1995F36A4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2" action="ppaction://hlinksldjump"/>
            </a:rPr>
            <a:t>YES</a:t>
          </a:r>
          <a:endParaRPr lang="en-AU" dirty="0"/>
        </a:p>
      </dgm:t>
    </dgm:pt>
    <dgm:pt modelId="{5F4D57DD-9499-48AE-8AC8-51BE1C0B3677}" type="parTrans" cxnId="{6BD791B7-B0F3-48D5-9315-6F76191D65E2}">
      <dgm:prSet/>
      <dgm:spPr/>
      <dgm:t>
        <a:bodyPr/>
        <a:lstStyle/>
        <a:p>
          <a:endParaRPr lang="en-AU"/>
        </a:p>
      </dgm:t>
    </dgm:pt>
    <dgm:pt modelId="{67F40663-82B2-4154-8842-35893274B48C}" type="sibTrans" cxnId="{6BD791B7-B0F3-48D5-9315-6F76191D65E2}">
      <dgm:prSet/>
      <dgm:spPr/>
      <dgm:t>
        <a:bodyPr/>
        <a:lstStyle/>
        <a:p>
          <a:endParaRPr lang="en-AU"/>
        </a:p>
      </dgm:t>
    </dgm:pt>
    <dgm:pt modelId="{22E04ED6-FDB2-4541-932A-8E9B28FE3C47}">
      <dgm:prSet phldrT="[Text]"/>
      <dgm:spPr/>
      <dgm:t>
        <a:bodyPr/>
        <a:lstStyle/>
        <a:p>
          <a:endParaRPr lang="en-AU" dirty="0"/>
        </a:p>
      </dgm:t>
    </dgm:pt>
    <dgm:pt modelId="{80F7C16C-6353-4246-944F-86330BF3CD6B}" type="parTrans" cxnId="{7C525041-D6C6-4408-9FA3-C0EED20B3EED}">
      <dgm:prSet/>
      <dgm:spPr/>
      <dgm:t>
        <a:bodyPr/>
        <a:lstStyle/>
        <a:p>
          <a:endParaRPr lang="en-AU"/>
        </a:p>
      </dgm:t>
    </dgm:pt>
    <dgm:pt modelId="{EAD4020A-7D70-4F3C-B622-858ECDF85D1D}" type="sibTrans" cxnId="{7C525041-D6C6-4408-9FA3-C0EED20B3EED}">
      <dgm:prSet/>
      <dgm:spPr/>
      <dgm:t>
        <a:bodyPr/>
        <a:lstStyle/>
        <a:p>
          <a:endParaRPr lang="en-AU"/>
        </a:p>
      </dgm:t>
    </dgm:pt>
    <dgm:pt modelId="{930FAAA8-3885-43A5-B964-4B4EAF381C13}" type="pres">
      <dgm:prSet presAssocID="{FA9318C9-9913-4FB7-A917-3A30AE7547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4CBE840-854B-411F-B079-24E46BD97599}" type="pres">
      <dgm:prSet presAssocID="{DE73DEA8-C015-4B5C-AB33-676FA22F348A}" presName="parentText" presStyleLbl="node1" presStyleIdx="0" presStyleCnt="2" custLinFactNeighborX="-1736" custLinFactNeighborY="-157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76C8624-58D1-4277-B63C-AF44925149E0}" type="pres">
      <dgm:prSet presAssocID="{DE73DEA8-C015-4B5C-AB33-676FA22F348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A93E573-A2BF-4C32-BEB9-DBED494E05AB}" type="pres">
      <dgm:prSet presAssocID="{2190E86C-AAE3-48CF-95FC-3AB1995F36A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CEB6983-DB26-4C70-8EC7-9223B2F29A20}" type="pres">
      <dgm:prSet presAssocID="{2190E86C-AAE3-48CF-95FC-3AB1995F36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BB33EA8-4E8B-47DE-B917-085C1C979663}" type="presOf" srcId="{2190E86C-AAE3-48CF-95FC-3AB1995F36A4}" destId="{2A93E573-A2BF-4C32-BEB9-DBED494E05AB}" srcOrd="0" destOrd="0" presId="urn:microsoft.com/office/officeart/2005/8/layout/vList2"/>
    <dgm:cxn modelId="{68D3F551-C671-4B10-9329-24AE46416252}" type="presOf" srcId="{FE45FD46-C2AB-4B04-9069-76B3D94D5079}" destId="{676C8624-58D1-4277-B63C-AF44925149E0}" srcOrd="0" destOrd="0" presId="urn:microsoft.com/office/officeart/2005/8/layout/vList2"/>
    <dgm:cxn modelId="{524947EB-739E-44DA-94EB-0CF1C1394DA1}" type="presOf" srcId="{DE73DEA8-C015-4B5C-AB33-676FA22F348A}" destId="{A4CBE840-854B-411F-B079-24E46BD97599}" srcOrd="0" destOrd="0" presId="urn:microsoft.com/office/officeart/2005/8/layout/vList2"/>
    <dgm:cxn modelId="{E287D08B-61E3-4DE3-A0B5-31DEFB1C2459}" type="presOf" srcId="{FA9318C9-9913-4FB7-A917-3A30AE754785}" destId="{930FAAA8-3885-43A5-B964-4B4EAF381C13}" srcOrd="0" destOrd="0" presId="urn:microsoft.com/office/officeart/2005/8/layout/vList2"/>
    <dgm:cxn modelId="{5AA2A90B-7712-4EAB-BEBF-063FC9007691}" srcId="{FA9318C9-9913-4FB7-A917-3A30AE754785}" destId="{DE73DEA8-C015-4B5C-AB33-676FA22F348A}" srcOrd="0" destOrd="0" parTransId="{73FE1C7A-7ACD-4B27-811E-DA8CE7941D12}" sibTransId="{46E1D560-7CFF-47C5-BCA8-2C8ABD690995}"/>
    <dgm:cxn modelId="{6FA1D9E5-3211-41C9-8C0D-E93FBD3EF882}" srcId="{DE73DEA8-C015-4B5C-AB33-676FA22F348A}" destId="{FE45FD46-C2AB-4B04-9069-76B3D94D5079}" srcOrd="0" destOrd="0" parTransId="{30D2C12B-EF3A-44D0-9A7E-69C3353F61C0}" sibTransId="{558712B9-7AB3-4B9C-81B7-B9FE7D778126}"/>
    <dgm:cxn modelId="{6BD791B7-B0F3-48D5-9315-6F76191D65E2}" srcId="{FA9318C9-9913-4FB7-A917-3A30AE754785}" destId="{2190E86C-AAE3-48CF-95FC-3AB1995F36A4}" srcOrd="1" destOrd="0" parTransId="{5F4D57DD-9499-48AE-8AC8-51BE1C0B3677}" sibTransId="{67F40663-82B2-4154-8842-35893274B48C}"/>
    <dgm:cxn modelId="{34196622-3B55-4846-954F-15AF5B709FB6}" type="presOf" srcId="{22E04ED6-FDB2-4541-932A-8E9B28FE3C47}" destId="{4CEB6983-DB26-4C70-8EC7-9223B2F29A20}" srcOrd="0" destOrd="0" presId="urn:microsoft.com/office/officeart/2005/8/layout/vList2"/>
    <dgm:cxn modelId="{7C525041-D6C6-4408-9FA3-C0EED20B3EED}" srcId="{2190E86C-AAE3-48CF-95FC-3AB1995F36A4}" destId="{22E04ED6-FDB2-4541-932A-8E9B28FE3C47}" srcOrd="0" destOrd="0" parTransId="{80F7C16C-6353-4246-944F-86330BF3CD6B}" sibTransId="{EAD4020A-7D70-4F3C-B622-858ECDF85D1D}"/>
    <dgm:cxn modelId="{74CA6A54-2F87-478C-9D4C-B0546B1FC715}" type="presParOf" srcId="{930FAAA8-3885-43A5-B964-4B4EAF381C13}" destId="{A4CBE840-854B-411F-B079-24E46BD97599}" srcOrd="0" destOrd="0" presId="urn:microsoft.com/office/officeart/2005/8/layout/vList2"/>
    <dgm:cxn modelId="{07CAA8AF-48A7-4E42-B9E7-63EED8DB488D}" type="presParOf" srcId="{930FAAA8-3885-43A5-B964-4B4EAF381C13}" destId="{676C8624-58D1-4277-B63C-AF44925149E0}" srcOrd="1" destOrd="0" presId="urn:microsoft.com/office/officeart/2005/8/layout/vList2"/>
    <dgm:cxn modelId="{D6EA421F-B73D-4D9B-A305-5C832727BC50}" type="presParOf" srcId="{930FAAA8-3885-43A5-B964-4B4EAF381C13}" destId="{2A93E573-A2BF-4C32-BEB9-DBED494E05AB}" srcOrd="2" destOrd="0" presId="urn:microsoft.com/office/officeart/2005/8/layout/vList2"/>
    <dgm:cxn modelId="{EF03E83D-2142-42AE-82CC-043D99FD9B14}" type="presParOf" srcId="{930FAAA8-3885-43A5-B964-4B4EAF381C13}" destId="{4CEB6983-DB26-4C70-8EC7-9223B2F29A20}" srcOrd="3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9318C9-9913-4FB7-A917-3A30AE7547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E73DEA8-C015-4B5C-AB33-676FA22F348A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1" action="ppaction://hlinksldjump"/>
            </a:rPr>
            <a:t>Yes</a:t>
          </a:r>
          <a:endParaRPr lang="en-AU" dirty="0"/>
        </a:p>
      </dgm:t>
    </dgm:pt>
    <dgm:pt modelId="{73FE1C7A-7ACD-4B27-811E-DA8CE7941D12}" type="parTrans" cxnId="{5AA2A90B-7712-4EAB-BEBF-063FC9007691}">
      <dgm:prSet/>
      <dgm:spPr/>
      <dgm:t>
        <a:bodyPr/>
        <a:lstStyle/>
        <a:p>
          <a:endParaRPr lang="en-AU"/>
        </a:p>
      </dgm:t>
    </dgm:pt>
    <dgm:pt modelId="{46E1D560-7CFF-47C5-BCA8-2C8ABD690995}" type="sibTrans" cxnId="{5AA2A90B-7712-4EAB-BEBF-063FC9007691}">
      <dgm:prSet/>
      <dgm:spPr/>
      <dgm:t>
        <a:bodyPr/>
        <a:lstStyle/>
        <a:p>
          <a:endParaRPr lang="en-AU"/>
        </a:p>
      </dgm:t>
    </dgm:pt>
    <dgm:pt modelId="{FE45FD46-C2AB-4B04-9069-76B3D94D5079}">
      <dgm:prSet phldrT="[Text]"/>
      <dgm:spPr/>
      <dgm:t>
        <a:bodyPr/>
        <a:lstStyle/>
        <a:p>
          <a:endParaRPr lang="en-AU" dirty="0"/>
        </a:p>
      </dgm:t>
    </dgm:pt>
    <dgm:pt modelId="{30D2C12B-EF3A-44D0-9A7E-69C3353F61C0}" type="parTrans" cxnId="{6FA1D9E5-3211-41C9-8C0D-E93FBD3EF882}">
      <dgm:prSet/>
      <dgm:spPr/>
      <dgm:t>
        <a:bodyPr/>
        <a:lstStyle/>
        <a:p>
          <a:endParaRPr lang="en-AU"/>
        </a:p>
      </dgm:t>
    </dgm:pt>
    <dgm:pt modelId="{558712B9-7AB3-4B9C-81B7-B9FE7D778126}" type="sibTrans" cxnId="{6FA1D9E5-3211-41C9-8C0D-E93FBD3EF882}">
      <dgm:prSet/>
      <dgm:spPr/>
      <dgm:t>
        <a:bodyPr/>
        <a:lstStyle/>
        <a:p>
          <a:endParaRPr lang="en-AU"/>
        </a:p>
      </dgm:t>
    </dgm:pt>
    <dgm:pt modelId="{2190E86C-AAE3-48CF-95FC-3AB1995F36A4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2" action="ppaction://hlinksldjump"/>
            </a:rPr>
            <a:t>No</a:t>
          </a:r>
          <a:endParaRPr lang="en-AU" dirty="0"/>
        </a:p>
      </dgm:t>
    </dgm:pt>
    <dgm:pt modelId="{5F4D57DD-9499-48AE-8AC8-51BE1C0B3677}" type="parTrans" cxnId="{6BD791B7-B0F3-48D5-9315-6F76191D65E2}">
      <dgm:prSet/>
      <dgm:spPr/>
      <dgm:t>
        <a:bodyPr/>
        <a:lstStyle/>
        <a:p>
          <a:endParaRPr lang="en-AU"/>
        </a:p>
      </dgm:t>
    </dgm:pt>
    <dgm:pt modelId="{67F40663-82B2-4154-8842-35893274B48C}" type="sibTrans" cxnId="{6BD791B7-B0F3-48D5-9315-6F76191D65E2}">
      <dgm:prSet/>
      <dgm:spPr/>
      <dgm:t>
        <a:bodyPr/>
        <a:lstStyle/>
        <a:p>
          <a:endParaRPr lang="en-AU"/>
        </a:p>
      </dgm:t>
    </dgm:pt>
    <dgm:pt modelId="{22E04ED6-FDB2-4541-932A-8E9B28FE3C47}">
      <dgm:prSet phldrT="[Text]"/>
      <dgm:spPr/>
      <dgm:t>
        <a:bodyPr/>
        <a:lstStyle/>
        <a:p>
          <a:endParaRPr lang="en-AU" dirty="0"/>
        </a:p>
      </dgm:t>
    </dgm:pt>
    <dgm:pt modelId="{80F7C16C-6353-4246-944F-86330BF3CD6B}" type="parTrans" cxnId="{7C525041-D6C6-4408-9FA3-C0EED20B3EED}">
      <dgm:prSet/>
      <dgm:spPr/>
      <dgm:t>
        <a:bodyPr/>
        <a:lstStyle/>
        <a:p>
          <a:endParaRPr lang="en-AU"/>
        </a:p>
      </dgm:t>
    </dgm:pt>
    <dgm:pt modelId="{EAD4020A-7D70-4F3C-B622-858ECDF85D1D}" type="sibTrans" cxnId="{7C525041-D6C6-4408-9FA3-C0EED20B3EED}">
      <dgm:prSet/>
      <dgm:spPr/>
      <dgm:t>
        <a:bodyPr/>
        <a:lstStyle/>
        <a:p>
          <a:endParaRPr lang="en-AU"/>
        </a:p>
      </dgm:t>
    </dgm:pt>
    <dgm:pt modelId="{930FAAA8-3885-43A5-B964-4B4EAF381C13}" type="pres">
      <dgm:prSet presAssocID="{FA9318C9-9913-4FB7-A917-3A30AE7547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4CBE840-854B-411F-B079-24E46BD97599}" type="pres">
      <dgm:prSet presAssocID="{DE73DEA8-C015-4B5C-AB33-676FA22F348A}" presName="parentText" presStyleLbl="node1" presStyleIdx="0" presStyleCnt="2" custLinFactNeighborX="-1736" custLinFactNeighborY="-157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76C8624-58D1-4277-B63C-AF44925149E0}" type="pres">
      <dgm:prSet presAssocID="{DE73DEA8-C015-4B5C-AB33-676FA22F348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A93E573-A2BF-4C32-BEB9-DBED494E05AB}" type="pres">
      <dgm:prSet presAssocID="{2190E86C-AAE3-48CF-95FC-3AB1995F36A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CEB6983-DB26-4C70-8EC7-9223B2F29A20}" type="pres">
      <dgm:prSet presAssocID="{2190E86C-AAE3-48CF-95FC-3AB1995F36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94513B43-E549-4F24-ABAB-006E33688BE7}" type="presOf" srcId="{FA9318C9-9913-4FB7-A917-3A30AE754785}" destId="{930FAAA8-3885-43A5-B964-4B4EAF381C13}" srcOrd="0" destOrd="0" presId="urn:microsoft.com/office/officeart/2005/8/layout/vList2"/>
    <dgm:cxn modelId="{F56F9C00-467C-47D4-8537-0347ADE16088}" type="presOf" srcId="{22E04ED6-FDB2-4541-932A-8E9B28FE3C47}" destId="{4CEB6983-DB26-4C70-8EC7-9223B2F29A20}" srcOrd="0" destOrd="0" presId="urn:microsoft.com/office/officeart/2005/8/layout/vList2"/>
    <dgm:cxn modelId="{2750D8BC-2313-493D-94E2-E3E452DDFEC3}" type="presOf" srcId="{DE73DEA8-C015-4B5C-AB33-676FA22F348A}" destId="{A4CBE840-854B-411F-B079-24E46BD97599}" srcOrd="0" destOrd="0" presId="urn:microsoft.com/office/officeart/2005/8/layout/vList2"/>
    <dgm:cxn modelId="{5AA2A90B-7712-4EAB-BEBF-063FC9007691}" srcId="{FA9318C9-9913-4FB7-A917-3A30AE754785}" destId="{DE73DEA8-C015-4B5C-AB33-676FA22F348A}" srcOrd="0" destOrd="0" parTransId="{73FE1C7A-7ACD-4B27-811E-DA8CE7941D12}" sibTransId="{46E1D560-7CFF-47C5-BCA8-2C8ABD690995}"/>
    <dgm:cxn modelId="{6FA1D9E5-3211-41C9-8C0D-E93FBD3EF882}" srcId="{DE73DEA8-C015-4B5C-AB33-676FA22F348A}" destId="{FE45FD46-C2AB-4B04-9069-76B3D94D5079}" srcOrd="0" destOrd="0" parTransId="{30D2C12B-EF3A-44D0-9A7E-69C3353F61C0}" sibTransId="{558712B9-7AB3-4B9C-81B7-B9FE7D778126}"/>
    <dgm:cxn modelId="{6BD791B7-B0F3-48D5-9315-6F76191D65E2}" srcId="{FA9318C9-9913-4FB7-A917-3A30AE754785}" destId="{2190E86C-AAE3-48CF-95FC-3AB1995F36A4}" srcOrd="1" destOrd="0" parTransId="{5F4D57DD-9499-48AE-8AC8-51BE1C0B3677}" sibTransId="{67F40663-82B2-4154-8842-35893274B48C}"/>
    <dgm:cxn modelId="{664EE60A-FE38-437E-8AED-3918B5A1AD52}" type="presOf" srcId="{FE45FD46-C2AB-4B04-9069-76B3D94D5079}" destId="{676C8624-58D1-4277-B63C-AF44925149E0}" srcOrd="0" destOrd="0" presId="urn:microsoft.com/office/officeart/2005/8/layout/vList2"/>
    <dgm:cxn modelId="{7C525041-D6C6-4408-9FA3-C0EED20B3EED}" srcId="{2190E86C-AAE3-48CF-95FC-3AB1995F36A4}" destId="{22E04ED6-FDB2-4541-932A-8E9B28FE3C47}" srcOrd="0" destOrd="0" parTransId="{80F7C16C-6353-4246-944F-86330BF3CD6B}" sibTransId="{EAD4020A-7D70-4F3C-B622-858ECDF85D1D}"/>
    <dgm:cxn modelId="{BAFAF654-F9D8-4EEA-BA1A-13B8EF628241}" type="presOf" srcId="{2190E86C-AAE3-48CF-95FC-3AB1995F36A4}" destId="{2A93E573-A2BF-4C32-BEB9-DBED494E05AB}" srcOrd="0" destOrd="0" presId="urn:microsoft.com/office/officeart/2005/8/layout/vList2"/>
    <dgm:cxn modelId="{ED9D545C-9C89-4C48-8714-DA41FBE8D400}" type="presParOf" srcId="{930FAAA8-3885-43A5-B964-4B4EAF381C13}" destId="{A4CBE840-854B-411F-B079-24E46BD97599}" srcOrd="0" destOrd="0" presId="urn:microsoft.com/office/officeart/2005/8/layout/vList2"/>
    <dgm:cxn modelId="{DB36C35F-80A6-4D30-845C-ED65E5228BC3}" type="presParOf" srcId="{930FAAA8-3885-43A5-B964-4B4EAF381C13}" destId="{676C8624-58D1-4277-B63C-AF44925149E0}" srcOrd="1" destOrd="0" presId="urn:microsoft.com/office/officeart/2005/8/layout/vList2"/>
    <dgm:cxn modelId="{2C71C836-1E80-487B-A860-D1B099EE52D0}" type="presParOf" srcId="{930FAAA8-3885-43A5-B964-4B4EAF381C13}" destId="{2A93E573-A2BF-4C32-BEB9-DBED494E05AB}" srcOrd="2" destOrd="0" presId="urn:microsoft.com/office/officeart/2005/8/layout/vList2"/>
    <dgm:cxn modelId="{C30D835D-182C-42DF-A329-70121609B1BC}" type="presParOf" srcId="{930FAAA8-3885-43A5-B964-4B4EAF381C13}" destId="{4CEB6983-DB26-4C70-8EC7-9223B2F29A20}" srcOrd="3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9318C9-9913-4FB7-A917-3A30AE7547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E73DEA8-C015-4B5C-AB33-676FA22F348A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1" action="ppaction://hlinksldjump"/>
            </a:rPr>
            <a:t>Suicide</a:t>
          </a:r>
          <a:endParaRPr lang="en-AU" dirty="0"/>
        </a:p>
      </dgm:t>
    </dgm:pt>
    <dgm:pt modelId="{73FE1C7A-7ACD-4B27-811E-DA8CE7941D12}" type="parTrans" cxnId="{5AA2A90B-7712-4EAB-BEBF-063FC9007691}">
      <dgm:prSet/>
      <dgm:spPr/>
      <dgm:t>
        <a:bodyPr/>
        <a:lstStyle/>
        <a:p>
          <a:endParaRPr lang="en-AU"/>
        </a:p>
      </dgm:t>
    </dgm:pt>
    <dgm:pt modelId="{46E1D560-7CFF-47C5-BCA8-2C8ABD690995}" type="sibTrans" cxnId="{5AA2A90B-7712-4EAB-BEBF-063FC9007691}">
      <dgm:prSet/>
      <dgm:spPr/>
      <dgm:t>
        <a:bodyPr/>
        <a:lstStyle/>
        <a:p>
          <a:endParaRPr lang="en-AU"/>
        </a:p>
      </dgm:t>
    </dgm:pt>
    <dgm:pt modelId="{FE45FD46-C2AB-4B04-9069-76B3D94D5079}">
      <dgm:prSet phldrT="[Text]"/>
      <dgm:spPr/>
      <dgm:t>
        <a:bodyPr/>
        <a:lstStyle/>
        <a:p>
          <a:endParaRPr lang="en-AU" dirty="0"/>
        </a:p>
      </dgm:t>
    </dgm:pt>
    <dgm:pt modelId="{30D2C12B-EF3A-44D0-9A7E-69C3353F61C0}" type="parTrans" cxnId="{6FA1D9E5-3211-41C9-8C0D-E93FBD3EF882}">
      <dgm:prSet/>
      <dgm:spPr/>
      <dgm:t>
        <a:bodyPr/>
        <a:lstStyle/>
        <a:p>
          <a:endParaRPr lang="en-AU"/>
        </a:p>
      </dgm:t>
    </dgm:pt>
    <dgm:pt modelId="{558712B9-7AB3-4B9C-81B7-B9FE7D778126}" type="sibTrans" cxnId="{6FA1D9E5-3211-41C9-8C0D-E93FBD3EF882}">
      <dgm:prSet/>
      <dgm:spPr/>
      <dgm:t>
        <a:bodyPr/>
        <a:lstStyle/>
        <a:p>
          <a:endParaRPr lang="en-AU"/>
        </a:p>
      </dgm:t>
    </dgm:pt>
    <dgm:pt modelId="{2190E86C-AAE3-48CF-95FC-3AB1995F36A4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2" action="ppaction://hlinksldjump"/>
            </a:rPr>
            <a:t>Shot in battle</a:t>
          </a:r>
          <a:endParaRPr lang="en-AU" dirty="0"/>
        </a:p>
      </dgm:t>
    </dgm:pt>
    <dgm:pt modelId="{5F4D57DD-9499-48AE-8AC8-51BE1C0B3677}" type="parTrans" cxnId="{6BD791B7-B0F3-48D5-9315-6F76191D65E2}">
      <dgm:prSet/>
      <dgm:spPr/>
      <dgm:t>
        <a:bodyPr/>
        <a:lstStyle/>
        <a:p>
          <a:endParaRPr lang="en-AU"/>
        </a:p>
      </dgm:t>
    </dgm:pt>
    <dgm:pt modelId="{67F40663-82B2-4154-8842-35893274B48C}" type="sibTrans" cxnId="{6BD791B7-B0F3-48D5-9315-6F76191D65E2}">
      <dgm:prSet/>
      <dgm:spPr/>
      <dgm:t>
        <a:bodyPr/>
        <a:lstStyle/>
        <a:p>
          <a:endParaRPr lang="en-AU"/>
        </a:p>
      </dgm:t>
    </dgm:pt>
    <dgm:pt modelId="{22E04ED6-FDB2-4541-932A-8E9B28FE3C47}">
      <dgm:prSet phldrT="[Text]"/>
      <dgm:spPr/>
      <dgm:t>
        <a:bodyPr/>
        <a:lstStyle/>
        <a:p>
          <a:endParaRPr lang="en-AU" dirty="0"/>
        </a:p>
      </dgm:t>
    </dgm:pt>
    <dgm:pt modelId="{80F7C16C-6353-4246-944F-86330BF3CD6B}" type="parTrans" cxnId="{7C525041-D6C6-4408-9FA3-C0EED20B3EED}">
      <dgm:prSet/>
      <dgm:spPr/>
      <dgm:t>
        <a:bodyPr/>
        <a:lstStyle/>
        <a:p>
          <a:endParaRPr lang="en-AU"/>
        </a:p>
      </dgm:t>
    </dgm:pt>
    <dgm:pt modelId="{EAD4020A-7D70-4F3C-B622-858ECDF85D1D}" type="sibTrans" cxnId="{7C525041-D6C6-4408-9FA3-C0EED20B3EED}">
      <dgm:prSet/>
      <dgm:spPr/>
      <dgm:t>
        <a:bodyPr/>
        <a:lstStyle/>
        <a:p>
          <a:endParaRPr lang="en-AU"/>
        </a:p>
      </dgm:t>
    </dgm:pt>
    <dgm:pt modelId="{930FAAA8-3885-43A5-B964-4B4EAF381C13}" type="pres">
      <dgm:prSet presAssocID="{FA9318C9-9913-4FB7-A917-3A30AE7547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4CBE840-854B-411F-B079-24E46BD97599}" type="pres">
      <dgm:prSet presAssocID="{DE73DEA8-C015-4B5C-AB33-676FA22F348A}" presName="parentText" presStyleLbl="node1" presStyleIdx="0" presStyleCnt="2" custLinFactNeighborX="-1736" custLinFactNeighborY="-157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76C8624-58D1-4277-B63C-AF44925149E0}" type="pres">
      <dgm:prSet presAssocID="{DE73DEA8-C015-4B5C-AB33-676FA22F348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A93E573-A2BF-4C32-BEB9-DBED494E05AB}" type="pres">
      <dgm:prSet presAssocID="{2190E86C-AAE3-48CF-95FC-3AB1995F36A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CEB6983-DB26-4C70-8EC7-9223B2F29A20}" type="pres">
      <dgm:prSet presAssocID="{2190E86C-AAE3-48CF-95FC-3AB1995F36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1BF3FBDC-3E19-4118-A8B5-8564CD566A31}" type="presOf" srcId="{FA9318C9-9913-4FB7-A917-3A30AE754785}" destId="{930FAAA8-3885-43A5-B964-4B4EAF381C13}" srcOrd="0" destOrd="0" presId="urn:microsoft.com/office/officeart/2005/8/layout/vList2"/>
    <dgm:cxn modelId="{9BACE23B-D4B9-4278-99CE-9598505ED9B8}" type="presOf" srcId="{FE45FD46-C2AB-4B04-9069-76B3D94D5079}" destId="{676C8624-58D1-4277-B63C-AF44925149E0}" srcOrd="0" destOrd="0" presId="urn:microsoft.com/office/officeart/2005/8/layout/vList2"/>
    <dgm:cxn modelId="{ABA5A4DF-6B6F-4EFF-8515-B6C6EB6E9EE8}" type="presOf" srcId="{2190E86C-AAE3-48CF-95FC-3AB1995F36A4}" destId="{2A93E573-A2BF-4C32-BEB9-DBED494E05AB}" srcOrd="0" destOrd="0" presId="urn:microsoft.com/office/officeart/2005/8/layout/vList2"/>
    <dgm:cxn modelId="{5AA2A90B-7712-4EAB-BEBF-063FC9007691}" srcId="{FA9318C9-9913-4FB7-A917-3A30AE754785}" destId="{DE73DEA8-C015-4B5C-AB33-676FA22F348A}" srcOrd="0" destOrd="0" parTransId="{73FE1C7A-7ACD-4B27-811E-DA8CE7941D12}" sibTransId="{46E1D560-7CFF-47C5-BCA8-2C8ABD690995}"/>
    <dgm:cxn modelId="{6FA1D9E5-3211-41C9-8C0D-E93FBD3EF882}" srcId="{DE73DEA8-C015-4B5C-AB33-676FA22F348A}" destId="{FE45FD46-C2AB-4B04-9069-76B3D94D5079}" srcOrd="0" destOrd="0" parTransId="{30D2C12B-EF3A-44D0-9A7E-69C3353F61C0}" sibTransId="{558712B9-7AB3-4B9C-81B7-B9FE7D778126}"/>
    <dgm:cxn modelId="{6BD791B7-B0F3-48D5-9315-6F76191D65E2}" srcId="{FA9318C9-9913-4FB7-A917-3A30AE754785}" destId="{2190E86C-AAE3-48CF-95FC-3AB1995F36A4}" srcOrd="1" destOrd="0" parTransId="{5F4D57DD-9499-48AE-8AC8-51BE1C0B3677}" sibTransId="{67F40663-82B2-4154-8842-35893274B48C}"/>
    <dgm:cxn modelId="{7EB6274E-429E-41B2-84F3-0BF88F337DF4}" type="presOf" srcId="{22E04ED6-FDB2-4541-932A-8E9B28FE3C47}" destId="{4CEB6983-DB26-4C70-8EC7-9223B2F29A20}" srcOrd="0" destOrd="0" presId="urn:microsoft.com/office/officeart/2005/8/layout/vList2"/>
    <dgm:cxn modelId="{BA0C96BF-1A0A-42A4-A6FE-7D1E34549FFE}" type="presOf" srcId="{DE73DEA8-C015-4B5C-AB33-676FA22F348A}" destId="{A4CBE840-854B-411F-B079-24E46BD97599}" srcOrd="0" destOrd="0" presId="urn:microsoft.com/office/officeart/2005/8/layout/vList2"/>
    <dgm:cxn modelId="{7C525041-D6C6-4408-9FA3-C0EED20B3EED}" srcId="{2190E86C-AAE3-48CF-95FC-3AB1995F36A4}" destId="{22E04ED6-FDB2-4541-932A-8E9B28FE3C47}" srcOrd="0" destOrd="0" parTransId="{80F7C16C-6353-4246-944F-86330BF3CD6B}" sibTransId="{EAD4020A-7D70-4F3C-B622-858ECDF85D1D}"/>
    <dgm:cxn modelId="{EBCFA2AD-0DF8-4877-BBA7-03CC2486A612}" type="presParOf" srcId="{930FAAA8-3885-43A5-B964-4B4EAF381C13}" destId="{A4CBE840-854B-411F-B079-24E46BD97599}" srcOrd="0" destOrd="0" presId="urn:microsoft.com/office/officeart/2005/8/layout/vList2"/>
    <dgm:cxn modelId="{449178CE-7FAB-4E3E-A2F4-DE78BCFDF7E3}" type="presParOf" srcId="{930FAAA8-3885-43A5-B964-4B4EAF381C13}" destId="{676C8624-58D1-4277-B63C-AF44925149E0}" srcOrd="1" destOrd="0" presId="urn:microsoft.com/office/officeart/2005/8/layout/vList2"/>
    <dgm:cxn modelId="{81B73B36-88DC-4CAF-998D-362341F7E20A}" type="presParOf" srcId="{930FAAA8-3885-43A5-B964-4B4EAF381C13}" destId="{2A93E573-A2BF-4C32-BEB9-DBED494E05AB}" srcOrd="2" destOrd="0" presId="urn:microsoft.com/office/officeart/2005/8/layout/vList2"/>
    <dgm:cxn modelId="{CEC919D4-40DB-4088-9B90-388C249252D3}" type="presParOf" srcId="{930FAAA8-3885-43A5-B964-4B4EAF381C13}" destId="{4CEB6983-DB26-4C70-8EC7-9223B2F29A20}" srcOrd="3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A9318C9-9913-4FB7-A917-3A30AE7547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E73DEA8-C015-4B5C-AB33-676FA22F348A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1" action="ppaction://hlinksldjump"/>
            </a:rPr>
            <a:t>Germans surrendered</a:t>
          </a:r>
          <a:endParaRPr lang="en-AU" dirty="0"/>
        </a:p>
      </dgm:t>
    </dgm:pt>
    <dgm:pt modelId="{73FE1C7A-7ACD-4B27-811E-DA8CE7941D12}" type="parTrans" cxnId="{5AA2A90B-7712-4EAB-BEBF-063FC9007691}">
      <dgm:prSet/>
      <dgm:spPr/>
      <dgm:t>
        <a:bodyPr/>
        <a:lstStyle/>
        <a:p>
          <a:endParaRPr lang="en-AU"/>
        </a:p>
      </dgm:t>
    </dgm:pt>
    <dgm:pt modelId="{46E1D560-7CFF-47C5-BCA8-2C8ABD690995}" type="sibTrans" cxnId="{5AA2A90B-7712-4EAB-BEBF-063FC9007691}">
      <dgm:prSet/>
      <dgm:spPr/>
      <dgm:t>
        <a:bodyPr/>
        <a:lstStyle/>
        <a:p>
          <a:endParaRPr lang="en-AU"/>
        </a:p>
      </dgm:t>
    </dgm:pt>
    <dgm:pt modelId="{FE45FD46-C2AB-4B04-9069-76B3D94D5079}">
      <dgm:prSet phldrT="[Text]"/>
      <dgm:spPr/>
      <dgm:t>
        <a:bodyPr/>
        <a:lstStyle/>
        <a:p>
          <a:endParaRPr lang="en-AU" dirty="0"/>
        </a:p>
      </dgm:t>
    </dgm:pt>
    <dgm:pt modelId="{30D2C12B-EF3A-44D0-9A7E-69C3353F61C0}" type="parTrans" cxnId="{6FA1D9E5-3211-41C9-8C0D-E93FBD3EF882}">
      <dgm:prSet/>
      <dgm:spPr/>
      <dgm:t>
        <a:bodyPr/>
        <a:lstStyle/>
        <a:p>
          <a:endParaRPr lang="en-AU"/>
        </a:p>
      </dgm:t>
    </dgm:pt>
    <dgm:pt modelId="{558712B9-7AB3-4B9C-81B7-B9FE7D778126}" type="sibTrans" cxnId="{6FA1D9E5-3211-41C9-8C0D-E93FBD3EF882}">
      <dgm:prSet/>
      <dgm:spPr/>
      <dgm:t>
        <a:bodyPr/>
        <a:lstStyle/>
        <a:p>
          <a:endParaRPr lang="en-AU"/>
        </a:p>
      </dgm:t>
    </dgm:pt>
    <dgm:pt modelId="{2190E86C-AAE3-48CF-95FC-3AB1995F36A4}">
      <dgm:prSet phldrT="[Text]"/>
      <dgm:spPr/>
      <dgm:t>
        <a:bodyPr/>
        <a:lstStyle/>
        <a:p>
          <a:r>
            <a:rPr lang="en-AU" dirty="0" smtClean="0">
              <a:hlinkClick xmlns:r="http://schemas.openxmlformats.org/officeDocument/2006/relationships" r:id="rId2" action="ppaction://hlinksldjump"/>
            </a:rPr>
            <a:t>Americans dropped an atomic bomb on Japan</a:t>
          </a:r>
          <a:endParaRPr lang="en-AU" dirty="0"/>
        </a:p>
      </dgm:t>
    </dgm:pt>
    <dgm:pt modelId="{5F4D57DD-9499-48AE-8AC8-51BE1C0B3677}" type="parTrans" cxnId="{6BD791B7-B0F3-48D5-9315-6F76191D65E2}">
      <dgm:prSet/>
      <dgm:spPr/>
      <dgm:t>
        <a:bodyPr/>
        <a:lstStyle/>
        <a:p>
          <a:endParaRPr lang="en-AU"/>
        </a:p>
      </dgm:t>
    </dgm:pt>
    <dgm:pt modelId="{67F40663-82B2-4154-8842-35893274B48C}" type="sibTrans" cxnId="{6BD791B7-B0F3-48D5-9315-6F76191D65E2}">
      <dgm:prSet/>
      <dgm:spPr/>
      <dgm:t>
        <a:bodyPr/>
        <a:lstStyle/>
        <a:p>
          <a:endParaRPr lang="en-AU"/>
        </a:p>
      </dgm:t>
    </dgm:pt>
    <dgm:pt modelId="{22E04ED6-FDB2-4541-932A-8E9B28FE3C47}">
      <dgm:prSet phldrT="[Text]"/>
      <dgm:spPr/>
      <dgm:t>
        <a:bodyPr/>
        <a:lstStyle/>
        <a:p>
          <a:endParaRPr lang="en-AU" dirty="0"/>
        </a:p>
      </dgm:t>
    </dgm:pt>
    <dgm:pt modelId="{80F7C16C-6353-4246-944F-86330BF3CD6B}" type="parTrans" cxnId="{7C525041-D6C6-4408-9FA3-C0EED20B3EED}">
      <dgm:prSet/>
      <dgm:spPr/>
      <dgm:t>
        <a:bodyPr/>
        <a:lstStyle/>
        <a:p>
          <a:endParaRPr lang="en-AU"/>
        </a:p>
      </dgm:t>
    </dgm:pt>
    <dgm:pt modelId="{EAD4020A-7D70-4F3C-B622-858ECDF85D1D}" type="sibTrans" cxnId="{7C525041-D6C6-4408-9FA3-C0EED20B3EED}">
      <dgm:prSet/>
      <dgm:spPr/>
      <dgm:t>
        <a:bodyPr/>
        <a:lstStyle/>
        <a:p>
          <a:endParaRPr lang="en-AU"/>
        </a:p>
      </dgm:t>
    </dgm:pt>
    <dgm:pt modelId="{930FAAA8-3885-43A5-B964-4B4EAF381C13}" type="pres">
      <dgm:prSet presAssocID="{FA9318C9-9913-4FB7-A917-3A30AE7547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A4CBE840-854B-411F-B079-24E46BD97599}" type="pres">
      <dgm:prSet presAssocID="{DE73DEA8-C015-4B5C-AB33-676FA22F348A}" presName="parentText" presStyleLbl="node1" presStyleIdx="0" presStyleCnt="2" custLinFactNeighborX="520" custLinFactNeighborY="-846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76C8624-58D1-4277-B63C-AF44925149E0}" type="pres">
      <dgm:prSet presAssocID="{DE73DEA8-C015-4B5C-AB33-676FA22F348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A93E573-A2BF-4C32-BEB9-DBED494E05AB}" type="pres">
      <dgm:prSet presAssocID="{2190E86C-AAE3-48CF-95FC-3AB1995F36A4}" presName="parentText" presStyleLbl="node1" presStyleIdx="1" presStyleCnt="2" custLinFactNeighborX="-1216" custLinFactNeighborY="-12129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CEB6983-DB26-4C70-8EC7-9223B2F29A20}" type="pres">
      <dgm:prSet presAssocID="{2190E86C-AAE3-48CF-95FC-3AB1995F36A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58072FCE-0126-4F3D-9396-839D756DA75B}" type="presOf" srcId="{2190E86C-AAE3-48CF-95FC-3AB1995F36A4}" destId="{2A93E573-A2BF-4C32-BEB9-DBED494E05AB}" srcOrd="0" destOrd="0" presId="urn:microsoft.com/office/officeart/2005/8/layout/vList2"/>
    <dgm:cxn modelId="{4F5A6D5E-4318-4FFC-8C70-95371ADFECE7}" type="presOf" srcId="{DE73DEA8-C015-4B5C-AB33-676FA22F348A}" destId="{A4CBE840-854B-411F-B079-24E46BD97599}" srcOrd="0" destOrd="0" presId="urn:microsoft.com/office/officeart/2005/8/layout/vList2"/>
    <dgm:cxn modelId="{5AA2A90B-7712-4EAB-BEBF-063FC9007691}" srcId="{FA9318C9-9913-4FB7-A917-3A30AE754785}" destId="{DE73DEA8-C015-4B5C-AB33-676FA22F348A}" srcOrd="0" destOrd="0" parTransId="{73FE1C7A-7ACD-4B27-811E-DA8CE7941D12}" sibTransId="{46E1D560-7CFF-47C5-BCA8-2C8ABD690995}"/>
    <dgm:cxn modelId="{9636EB3E-CB76-4298-A49C-63F2A5FA11BA}" type="presOf" srcId="{FA9318C9-9913-4FB7-A917-3A30AE754785}" destId="{930FAAA8-3885-43A5-B964-4B4EAF381C13}" srcOrd="0" destOrd="0" presId="urn:microsoft.com/office/officeart/2005/8/layout/vList2"/>
    <dgm:cxn modelId="{6FA1D9E5-3211-41C9-8C0D-E93FBD3EF882}" srcId="{DE73DEA8-C015-4B5C-AB33-676FA22F348A}" destId="{FE45FD46-C2AB-4B04-9069-76B3D94D5079}" srcOrd="0" destOrd="0" parTransId="{30D2C12B-EF3A-44D0-9A7E-69C3353F61C0}" sibTransId="{558712B9-7AB3-4B9C-81B7-B9FE7D778126}"/>
    <dgm:cxn modelId="{6BD791B7-B0F3-48D5-9315-6F76191D65E2}" srcId="{FA9318C9-9913-4FB7-A917-3A30AE754785}" destId="{2190E86C-AAE3-48CF-95FC-3AB1995F36A4}" srcOrd="1" destOrd="0" parTransId="{5F4D57DD-9499-48AE-8AC8-51BE1C0B3677}" sibTransId="{67F40663-82B2-4154-8842-35893274B48C}"/>
    <dgm:cxn modelId="{2F611FAD-428A-41AB-8B86-2D19A3AD327E}" type="presOf" srcId="{FE45FD46-C2AB-4B04-9069-76B3D94D5079}" destId="{676C8624-58D1-4277-B63C-AF44925149E0}" srcOrd="0" destOrd="0" presId="urn:microsoft.com/office/officeart/2005/8/layout/vList2"/>
    <dgm:cxn modelId="{7C525041-D6C6-4408-9FA3-C0EED20B3EED}" srcId="{2190E86C-AAE3-48CF-95FC-3AB1995F36A4}" destId="{22E04ED6-FDB2-4541-932A-8E9B28FE3C47}" srcOrd="0" destOrd="0" parTransId="{80F7C16C-6353-4246-944F-86330BF3CD6B}" sibTransId="{EAD4020A-7D70-4F3C-B622-858ECDF85D1D}"/>
    <dgm:cxn modelId="{3944F43C-E04B-4B0A-91BE-E79EF435857D}" type="presOf" srcId="{22E04ED6-FDB2-4541-932A-8E9B28FE3C47}" destId="{4CEB6983-DB26-4C70-8EC7-9223B2F29A20}" srcOrd="0" destOrd="0" presId="urn:microsoft.com/office/officeart/2005/8/layout/vList2"/>
    <dgm:cxn modelId="{1191112F-3544-4A9D-B25E-4224A9869628}" type="presParOf" srcId="{930FAAA8-3885-43A5-B964-4B4EAF381C13}" destId="{A4CBE840-854B-411F-B079-24E46BD97599}" srcOrd="0" destOrd="0" presId="urn:microsoft.com/office/officeart/2005/8/layout/vList2"/>
    <dgm:cxn modelId="{59F51728-D96F-4B54-896B-1A7645ECB4E7}" type="presParOf" srcId="{930FAAA8-3885-43A5-B964-4B4EAF381C13}" destId="{676C8624-58D1-4277-B63C-AF44925149E0}" srcOrd="1" destOrd="0" presId="urn:microsoft.com/office/officeart/2005/8/layout/vList2"/>
    <dgm:cxn modelId="{D0141DFB-FB68-498F-97C2-FB48F3E05715}" type="presParOf" srcId="{930FAAA8-3885-43A5-B964-4B4EAF381C13}" destId="{2A93E573-A2BF-4C32-BEB9-DBED494E05AB}" srcOrd="2" destOrd="0" presId="urn:microsoft.com/office/officeart/2005/8/layout/vList2"/>
    <dgm:cxn modelId="{28001E8A-28E6-467B-8DCC-2035E6F702C8}" type="presParOf" srcId="{930FAAA8-3885-43A5-B964-4B4EAF381C13}" destId="{4CEB6983-DB26-4C70-8EC7-9223B2F29A20}" srcOrd="3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95302-2EFC-45F6-9D4E-F296B6F9A6FA}" type="datetimeFigureOut">
              <a:rPr lang="en-US" smtClean="0"/>
              <a:t>9/14/2009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79DC7-C690-40D3-8911-52D41EB9A94C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2F5CB6-0351-40E5-BC03-A3F0BE455BC8}" type="datetimeFigureOut">
              <a:rPr lang="en-US" smtClean="0"/>
              <a:pPr/>
              <a:t>9/14/2009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41DC2F-7A66-4744-99C0-FBE8406A396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5.em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slide" Target="slide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6357958"/>
            <a:ext cx="6400800" cy="1752600"/>
          </a:xfrm>
        </p:spPr>
        <p:txBody>
          <a:bodyPr/>
          <a:lstStyle/>
          <a:p>
            <a:r>
              <a:rPr lang="en-AU" dirty="0" smtClean="0"/>
              <a:t>By Izet Pasic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0" y="1214422"/>
            <a:ext cx="942978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WORLD WAR II</a:t>
            </a:r>
          </a:p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Quiz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3636" y="3143248"/>
            <a:ext cx="21726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 action="ppaction://hlinksldjump"/>
              </a:rPr>
              <a:t>Click here to start!</a:t>
            </a:r>
            <a:endParaRPr lang="en-US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QUESTION </a:t>
            </a:r>
            <a:r>
              <a:rPr lang="en-AU" dirty="0" smtClean="0"/>
              <a:t>5</a:t>
            </a:r>
            <a:br>
              <a:rPr lang="en-AU" dirty="0" smtClean="0"/>
            </a:br>
            <a:r>
              <a:rPr lang="en-AU" dirty="0" smtClean="0"/>
              <a:t>Did Germany take over France?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71678"/>
          <a:ext cx="8229600" cy="405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1214414" y="571480"/>
            <a:ext cx="695921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CORRECT</a:t>
            </a:r>
            <a:endParaRPr lang="en-US" sz="13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7554" y="2571744"/>
            <a:ext cx="1981633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414" y="4929198"/>
            <a:ext cx="64567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 action="ppaction://hlinksldjump"/>
              </a:rPr>
              <a:t>NEXT QUESTION</a:t>
            </a:r>
            <a:endParaRPr lang="en-US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QUESTION 6</a:t>
            </a:r>
            <a:br>
              <a:rPr lang="en-AU" dirty="0" smtClean="0"/>
            </a:br>
            <a:r>
              <a:rPr lang="en-AU" dirty="0" smtClean="0"/>
              <a:t>What happened to Adolf Hitler at the end of WWII</a:t>
            </a:r>
            <a:r>
              <a:rPr lang="en-AU" dirty="0" smtClean="0"/>
              <a:t>?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71678"/>
          <a:ext cx="8229600" cy="405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3357562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hlinkClick r:id="rId6" action="ppaction://hlinksldjump"/>
              </a:rPr>
              <a:t>Execution</a:t>
            </a:r>
            <a:endParaRPr lang="en-A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5357826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hlinkClick r:id="rId6" action="ppaction://hlinksldjump"/>
              </a:rPr>
              <a:t>Assassination</a:t>
            </a:r>
            <a:endParaRPr lang="en-A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1214414" y="571480"/>
            <a:ext cx="695921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CORRECT</a:t>
            </a:r>
            <a:endParaRPr lang="en-US" sz="13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7554" y="2571744"/>
            <a:ext cx="1981633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414" y="4929198"/>
            <a:ext cx="64567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 action="ppaction://hlinksldjump"/>
              </a:rPr>
              <a:t>NEXT QUESTION</a:t>
            </a:r>
            <a:endParaRPr lang="en-US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QUESTION 7</a:t>
            </a:r>
            <a:br>
              <a:rPr lang="en-AU" dirty="0" smtClean="0"/>
            </a:br>
            <a:r>
              <a:rPr lang="en-AU" dirty="0" smtClean="0"/>
              <a:t>How did WWII end?</a:t>
            </a:r>
            <a:br>
              <a:rPr lang="en-AU" dirty="0" smtClean="0"/>
            </a:b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57364"/>
          <a:ext cx="8229600" cy="4268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596" y="3214686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hlinkClick r:id="rId6" action="ppaction://hlinksldjump"/>
              </a:rPr>
              <a:t>Germans took over the world</a:t>
            </a:r>
            <a:endParaRPr lang="en-A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5572140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hlinkClick r:id="rId6" action="ppaction://hlinksldjump"/>
              </a:rPr>
              <a:t>The solders couldn't be bothered fighting</a:t>
            </a:r>
            <a:endParaRPr lang="en-A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57166"/>
            <a:ext cx="888416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CONGRATULATION</a:t>
            </a:r>
          </a:p>
          <a:p>
            <a:pPr algn="ctr"/>
            <a:r>
              <a:rPr lang="en-US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YOU WIN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5786" y="5286388"/>
            <a:ext cx="76290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" action="ppaction://hlinkshowjump?jump=firstslide"/>
              </a:rPr>
              <a:t>Click Here to start again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0" y="1142984"/>
            <a:ext cx="8942577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WRONG</a:t>
            </a:r>
            <a:endParaRPr lang="en-US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596" y="5214950"/>
            <a:ext cx="83676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 action="ppaction://hlinksldjump"/>
              </a:rPr>
              <a:t>Click Here To Start Again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r>
              <a:rPr lang="en-AU" dirty="0" smtClean="0"/>
              <a:t>QUESTION 1</a:t>
            </a:r>
            <a:br>
              <a:rPr lang="en-AU" dirty="0" smtClean="0"/>
            </a:br>
            <a:r>
              <a:rPr lang="en-AU" dirty="0" smtClean="0"/>
              <a:t>Who Started World War II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71678"/>
          <a:ext cx="8229600" cy="405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4414" y="571480"/>
            <a:ext cx="695921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CORRECT</a:t>
            </a:r>
            <a:endParaRPr lang="en-US" sz="13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7554" y="2571744"/>
            <a:ext cx="1981633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414" y="4929198"/>
            <a:ext cx="64567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 action="ppaction://hlinksldjump"/>
              </a:rPr>
              <a:t>NEXT QUESTION</a:t>
            </a:r>
            <a:endParaRPr lang="en-US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r>
              <a:rPr lang="en-AU" dirty="0" smtClean="0"/>
              <a:t>QUESTION </a:t>
            </a:r>
            <a:r>
              <a:rPr lang="en-AU" dirty="0" smtClean="0"/>
              <a:t>2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sz="3600" dirty="0" smtClean="0"/>
              <a:t>Which countries declared war on Germany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71678"/>
          <a:ext cx="8229600" cy="405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472" y="3357562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hlinkClick r:id="rId6" action="ppaction://hlinksldjump"/>
              </a:rPr>
              <a:t>America, Russia and Hungry</a:t>
            </a:r>
            <a:endParaRPr lang="en-AU" sz="4800" dirty="0"/>
          </a:p>
        </p:txBody>
      </p: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357158" y="5214950"/>
            <a:ext cx="857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800" dirty="0" smtClean="0">
                <a:hlinkClick r:id="rId6" action="ppaction://hlinksldjump"/>
              </a:rPr>
              <a:t>Italy, Czech republic, Hungary</a:t>
            </a:r>
            <a:endParaRPr lang="en-A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1214414" y="571480"/>
            <a:ext cx="695921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CORRECT</a:t>
            </a:r>
            <a:endParaRPr lang="en-US" sz="13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7554" y="2571744"/>
            <a:ext cx="1981633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414" y="4929198"/>
            <a:ext cx="64567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 action="ppaction://hlinksldjump"/>
              </a:rPr>
              <a:t>NEXT QUESTION</a:t>
            </a:r>
            <a:endParaRPr lang="en-US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QUESTION </a:t>
            </a:r>
            <a:r>
              <a:rPr lang="en-AU" dirty="0" smtClean="0"/>
              <a:t>3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Did Adolf Hitler take over the world?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71678"/>
          <a:ext cx="8229600" cy="4054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1214414" y="571480"/>
            <a:ext cx="695921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CORRECT</a:t>
            </a:r>
            <a:endParaRPr lang="en-US" sz="13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7554" y="2571744"/>
            <a:ext cx="1981633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414" y="4929198"/>
            <a:ext cx="64567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 action="ppaction://hlinksldjump"/>
              </a:rPr>
              <a:t>NEXT QUESTION</a:t>
            </a:r>
            <a:endParaRPr lang="en-US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QUESTION </a:t>
            </a:r>
            <a:r>
              <a:rPr lang="en-AU" dirty="0" smtClean="0"/>
              <a:t>4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Which flag were the Nazi’s?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1027" name="Picture 3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3116"/>
            <a:ext cx="2143140" cy="187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2214554"/>
            <a:ext cx="2614628" cy="158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5000636"/>
            <a:ext cx="2360626" cy="154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4786322"/>
            <a:ext cx="314327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1214414" y="571480"/>
            <a:ext cx="695921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3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CORRECT</a:t>
            </a:r>
            <a:endParaRPr lang="en-US" sz="13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57554" y="2571744"/>
            <a:ext cx="1981633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1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sym typeface="Wingdings" pitchFamily="2" charset="2"/>
              </a:rPr>
              <a:t>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14414" y="4929198"/>
            <a:ext cx="64567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 action="ppaction://hlinksldjump"/>
              </a:rPr>
              <a:t>NEXT QUESTION</a:t>
            </a:r>
            <a:endParaRPr lang="en-US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126</Words>
  <Application>Microsoft Office PowerPoint</Application>
  <PresentationFormat>On-screen Show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Office Theme</vt:lpstr>
      <vt:lpstr>Apex</vt:lpstr>
      <vt:lpstr>1_Apex</vt:lpstr>
      <vt:lpstr>Slide 1</vt:lpstr>
      <vt:lpstr>QUESTION 1 Who Started World War II</vt:lpstr>
      <vt:lpstr>Slide 3</vt:lpstr>
      <vt:lpstr>QUESTION 2 Which countries declared war on Germany</vt:lpstr>
      <vt:lpstr>Slide 5</vt:lpstr>
      <vt:lpstr>QUESTION 3 Did Adolf Hitler take over the world?</vt:lpstr>
      <vt:lpstr>Slide 7</vt:lpstr>
      <vt:lpstr>QUESTION 4 Which flag were the Nazi’s? </vt:lpstr>
      <vt:lpstr>Slide 9</vt:lpstr>
      <vt:lpstr>QUESTION 5 Did Germany take over France? </vt:lpstr>
      <vt:lpstr>Slide 11</vt:lpstr>
      <vt:lpstr>QUESTION 6 What happened to Adolf Hitler at the end of WWII? </vt:lpstr>
      <vt:lpstr>Slide 13</vt:lpstr>
      <vt:lpstr>QUESTION 7 How did WWII end? </vt:lpstr>
      <vt:lpstr>Slide 15</vt:lpstr>
      <vt:lpstr>Slide 16</vt:lpstr>
    </vt:vector>
  </TitlesOfParts>
  <Company>Narre Warren South P-12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7</cp:revision>
  <dcterms:created xsi:type="dcterms:W3CDTF">2009-09-07T00:36:57Z</dcterms:created>
  <dcterms:modified xsi:type="dcterms:W3CDTF">2009-09-13T23:51:50Z</dcterms:modified>
</cp:coreProperties>
</file>